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726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805891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24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с переходом на юго-западный ночью 2-7, днем 7-12 м/с. Температура воздуха ночью 7-9,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25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12543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24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25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55584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5830</TotalTime>
  <Words>573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1139</cp:revision>
  <cp:lastPrinted>2021-07-01T03:56:27Z</cp:lastPrinted>
  <dcterms:created xsi:type="dcterms:W3CDTF">2024-09-22T07:48:17Z</dcterms:created>
  <dcterms:modified xsi:type="dcterms:W3CDTF">2026-04-23T08:41:44Z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